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DBE7"/>
    <a:srgbClr val="95BC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5298F5-CF12-4A06-843D-FDF7DDFE6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A4C488-2EF9-46DD-B124-97BF38D82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AC8981-C000-4FFF-A08D-136356B2F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A81916-CA27-4A66-A16B-1EC2AE609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B2EAB5-9A2F-4C7D-81E1-726D6DDD5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639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47216E-6C95-4171-8C3C-6D9DE20C3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A41DB5F-6AA1-45E3-BAA2-50C6247AF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9A9B3C-8095-4CE6-B859-CB454AD07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742595F-8448-4C47-980D-FF45E1A05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93EA8F-6E13-4908-99D4-166394EA9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8225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7D4133C-75CB-4DEF-ABDB-30864252D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6705EE5-0444-4D5D-BDF9-A08C75A95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8810C4-3DC9-4057-8B0C-BA4D8F43E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B52957-2DC3-47A7-98C1-6055128B1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973582-66B2-41EB-98F3-478355A2A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5856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372D99-2FDD-466F-B98C-543C2D1FD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8926C0-6199-41A8-9438-F70B6BF2C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B221B2-5DE9-4CDE-950C-671BA81A1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3F03BE-645D-467B-8CD1-33ECC92C8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4B86CE-1821-4832-9CF7-186A03912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7477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3AA952-3B61-4C98-B92E-AB574260B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33B8F18-9D3C-42AC-BA20-F5601AE0D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510E4A-5B85-42D8-BFD4-998FAD0E3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06DCA1-8966-4870-85FD-D973AB5CB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4F8A41-8254-4E33-8515-515DDE07F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859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5F3AE9-51BA-44A9-A31F-0627A6C92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C969C1-F9C6-4FCF-8A8F-10A31D2C5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45C6DD5-EE4F-4C9D-9F97-052353B9AC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4DAF2F-7A5A-493C-92DC-EA540F1FE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7B9003-4FE0-4637-8B1C-E10F0D3EA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2AC9FC-1489-4EA4-A2EC-9198301B5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1558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64633B-D987-4C0E-BA3C-E6914FDC8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2EDB35-285E-438B-987A-72F66289C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28A1558-87A3-45A6-BCB8-62DB4C9E48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6C232CF-C225-4D31-A1A2-F64CB9B806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1E68BDC-394F-42AD-8163-7668108098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EFE0F63-D86D-4413-BC77-89FF7BA4C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75A0573-D8F7-4AD6-8FC1-BE0D9E11E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591F6A9-1679-4754-9B72-7EC684AFB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374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974711-2027-4B81-904D-6DD8E9DAE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3E15D47-35AA-4AE0-90CD-78BBAEEB3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AA500A-2599-451C-A54C-240647357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185D936-060F-4492-9C0E-128D36987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7014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BCED47F-BE95-4793-8E78-6615FE1A6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7D23C3D-163A-4ADB-89B1-299205156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C301F2C-A4B6-4691-8FC3-59CBE4402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809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626E1C-2262-4B27-9B84-3FA3EC8C8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9BDF4A-C21A-4D1C-BEC7-388C00543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96630EA-402C-4059-97FC-C19CF823D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814730-960D-491E-BFB2-CF0E098F0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AE26105-6BE2-428A-A14A-EB7EFA3E3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B92100E-9704-4A09-9CC4-ADD7A159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9749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499D88-EADE-4A03-B02E-DDD7BA28E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3A990E4-073D-43F0-A78D-82695DD784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2F7B15E-0D7E-44AD-BCA0-DC30CE879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257B6E-D537-4C2F-8D8C-FD21AE35E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5FD08A-A206-42C2-A945-5E9596C9B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F9B2D4-CE08-42C1-8FCE-831992120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433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DB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B4CD47-6DD0-4FEE-B686-086709D0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3A8AAA4-4065-40AA-B116-83609EE01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6AB2BE-E777-458C-BDEC-1C2D00C5BF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1A338-77D9-4E36-BF87-AFA4BAD5008B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16309B-2172-479B-93EE-C3ED249340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DCA6A4-B5BA-437B-AB34-A38AFA93CA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B4AF4-9669-4016-B213-34E327074F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739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1775025-DF63-4A1C-A246-40D96F263FD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CC5B85-EAEF-4B0C-8FF2-BBD2D66077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8835" y="-255339"/>
            <a:ext cx="9457765" cy="1990165"/>
          </a:xfrm>
        </p:spPr>
        <p:txBody>
          <a:bodyPr>
            <a:normAutofit/>
          </a:bodyPr>
          <a:lstStyle/>
          <a:p>
            <a:r>
              <a:rPr lang="ru-RU" sz="1600" dirty="0"/>
              <a:t>Федеральное государственное бюджетное образовательное учреждение</a:t>
            </a:r>
            <a:br>
              <a:rPr lang="ru-RU" sz="1600" dirty="0"/>
            </a:br>
            <a:r>
              <a:rPr lang="ru-RU" sz="1600" dirty="0"/>
              <a:t>среднего профессионального образования</a:t>
            </a:r>
            <a:br>
              <a:rPr lang="ru-RU" sz="1600" dirty="0"/>
            </a:br>
            <a:r>
              <a:rPr lang="ru-RU" sz="1600" dirty="0"/>
              <a:t>«РОССИЙСКАЯ АКАДЕМИЯ НАРОДНОГО ХОЗЯЙСТВА И ГОСУДАРСТВЕННОЙ СЛУЖБЫ ПРИ ПРЕЗИДЕНТЕ РОССИЙСКОЙ ФЕДЕРАЦИИ»</a:t>
            </a:r>
            <a:br>
              <a:rPr lang="ru-RU" sz="1600" dirty="0"/>
            </a:br>
            <a:r>
              <a:rPr lang="ru-RU" sz="1600" dirty="0"/>
              <a:t>КОЛЛЕДЖ МНОГОУРОВНЕВОГО ПРОФЕССИОНАЛЬНОГО ОБРАЗОВАНИЯ</a:t>
            </a:r>
            <a:br>
              <a:rPr lang="ru-RU" sz="1600" dirty="0">
                <a:solidFill>
                  <a:schemeClr val="bg1"/>
                </a:solidFill>
              </a:rPr>
            </a:br>
            <a:endParaRPr lang="ru-RU" sz="16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1BDB076-47AF-4582-8F94-525844FBA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6918" y="6408109"/>
            <a:ext cx="4805082" cy="387256"/>
          </a:xfrm>
        </p:spPr>
        <p:txBody>
          <a:bodyPr>
            <a:normAutofit/>
          </a:bodyPr>
          <a:lstStyle/>
          <a:p>
            <a:r>
              <a:rPr lang="ru-RU" sz="1600" dirty="0">
                <a:latin typeface="Bahnschrift Light" panose="020B0502040204020203" pitchFamily="34" charset="0"/>
                <a:cs typeface="Arial" panose="020B0604020202020204" pitchFamily="34" charset="0"/>
              </a:rPr>
              <a:t>Выполнила студентка 32ИС-21 Арутюнян С.К.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08F01CA-A0B2-4F98-8446-5209F4A88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10" b="99756" l="9961" r="89966">
                        <a14:foregroundMark x1="47046" y1="23218" x2="52954" y2="35791"/>
                        <a14:foregroundMark x1="50610" y1="27026" x2="46924" y2="30737"/>
                        <a14:foregroundMark x1="40503" y1="4443" x2="41602" y2="12598"/>
                        <a14:foregroundMark x1="41602" y1="12598" x2="41602" y2="12598"/>
                        <a14:foregroundMark x1="48267" y1="2710" x2="50000" y2="3833"/>
                        <a14:foregroundMark x1="32715" y1="84814" x2="54199" y2="85791"/>
                        <a14:foregroundMark x1="65186" y1="89624" x2="67407" y2="96802"/>
                        <a14:foregroundMark x1="67407" y1="96802" x2="67407" y2="97046"/>
                        <a14:foregroundMark x1="34448" y1="87891" x2="27148" y2="96533"/>
                        <a14:foregroundMark x1="27148" y1="96533" x2="27148" y2="96533"/>
                        <a14:foregroundMark x1="30615" y1="82471" x2="32349" y2="93091"/>
                        <a14:foregroundMark x1="54565" y1="86060" x2="66553" y2="91235"/>
                        <a14:foregroundMark x1="66553" y1="91235" x2="66553" y2="91235"/>
                        <a14:foregroundMark x1="21484" y1="99268" x2="30249" y2="99268"/>
                        <a14:foregroundMark x1="64819" y1="99878" x2="73389" y2="99585"/>
                        <a14:foregroundMark x1="73389" y1="99585" x2="73706" y2="99756"/>
                        <a14:foregroundMark x1="45068" y1="97412" x2="45068" y2="97412"/>
                        <a14:foregroundMark x1="45068" y1="97412" x2="45068" y2="97412"/>
                        <a14:foregroundMark x1="45068" y1="97412" x2="45068" y2="97412"/>
                        <a14:foregroundMark x1="50488" y1="95313" x2="50488" y2="95313"/>
                        <a14:foregroundMark x1="50488" y1="95313" x2="50488" y2="95313"/>
                        <a14:foregroundMark x1="50488" y1="95313" x2="50488" y2="95313"/>
                        <a14:foregroundMark x1="50488" y1="95313" x2="50488" y2="95313"/>
                        <a14:foregroundMark x1="46802" y1="95313" x2="46802" y2="95313"/>
                        <a14:foregroundMark x1="46802" y1="95313" x2="46802" y2="95313"/>
                        <a14:foregroundMark x1="46802" y1="95313" x2="46802" y2="95313"/>
                        <a14:foregroundMark x1="46802" y1="95313" x2="46802" y2="95313"/>
                        <a14:backgroundMark x1="35181" y1="7910" x2="35181" y2="7910"/>
                        <a14:backgroundMark x1="35181" y1="7910" x2="35181" y2="7910"/>
                        <a14:backgroundMark x1="62720" y1="6909" x2="62720" y2="6909"/>
                        <a14:backgroundMark x1="62720" y1="6909" x2="62720" y2="6909"/>
                        <a14:backgroundMark x1="62720" y1="6909" x2="62720" y2="6909"/>
                        <a14:backgroundMark x1="39990" y1="76782" x2="39990" y2="76782"/>
                        <a14:backgroundMark x1="39990" y1="76782" x2="39990" y2="76782"/>
                        <a14:backgroundMark x1="57788" y1="77539" x2="57788" y2="77539"/>
                        <a14:backgroundMark x1="57788" y1="77539" x2="57788" y2="77539"/>
                        <a14:backgroundMark x1="58032" y1="77148" x2="58032" y2="77148"/>
                        <a14:backgroundMark x1="58032" y1="77148" x2="58032" y2="77148"/>
                        <a14:backgroundMark x1="63574" y1="68896" x2="63574" y2="68896"/>
                        <a14:backgroundMark x1="63574" y1="68896" x2="63574" y2="68896"/>
                        <a14:backgroundMark x1="63574" y1="68896" x2="63574" y2="68896"/>
                        <a14:backgroundMark x1="63574" y1="68896" x2="63574" y2="68896"/>
                        <a14:backgroundMark x1="63574" y1="68896" x2="63574" y2="68896"/>
                        <a14:backgroundMark x1="63574" y1="68896" x2="63574" y2="68896"/>
                        <a14:backgroundMark x1="65674" y1="64941" x2="65674" y2="64941"/>
                        <a14:backgroundMark x1="65674" y1="64941" x2="65674" y2="64941"/>
                        <a14:backgroundMark x1="65674" y1="64941" x2="65674" y2="64941"/>
                        <a14:backgroundMark x1="69263" y1="67896" x2="69263" y2="67896"/>
                        <a14:backgroundMark x1="69263" y1="67896" x2="69263" y2="67896"/>
                        <a14:backgroundMark x1="69263" y1="67896" x2="69263" y2="67896"/>
                        <a14:backgroundMark x1="65918" y1="65186" x2="65918" y2="65186"/>
                        <a14:backgroundMark x1="65918" y1="65186" x2="65918" y2="65186"/>
                        <a14:backgroundMark x1="65918" y1="65186" x2="65918" y2="65186"/>
                        <a14:backgroundMark x1="68896" y1="67896" x2="68896" y2="67896"/>
                        <a14:backgroundMark x1="68896" y1="67896" x2="68896" y2="67896"/>
                        <a14:backgroundMark x1="68896" y1="67896" x2="68896" y2="67896"/>
                        <a14:backgroundMark x1="72852" y1="61353" x2="72852" y2="61353"/>
                        <a14:backgroundMark x1="72852" y1="61353" x2="72852" y2="61353"/>
                        <a14:backgroundMark x1="72852" y1="61353" x2="72852" y2="61353"/>
                        <a14:backgroundMark x1="72852" y1="61353" x2="72852" y2="61353"/>
                        <a14:backgroundMark x1="71973" y1="57031" x2="71973" y2="57031"/>
                        <a14:backgroundMark x1="71973" y1="57031" x2="71973" y2="57031"/>
                        <a14:backgroundMark x1="71973" y1="57031" x2="71973" y2="57031"/>
                        <a14:backgroundMark x1="71973" y1="57031" x2="71973" y2="57031"/>
                        <a14:backgroundMark x1="73462" y1="60742" x2="73462" y2="60742"/>
                        <a14:backgroundMark x1="73462" y1="60742" x2="73462" y2="60742"/>
                        <a14:backgroundMark x1="73462" y1="60742" x2="73462" y2="60742"/>
                        <a14:backgroundMark x1="71851" y1="57520" x2="71851" y2="57520"/>
                        <a14:backgroundMark x1="72974" y1="60986" x2="72974" y2="60986"/>
                        <a14:backgroundMark x1="71606" y1="57520" x2="71606" y2="57520"/>
                        <a14:backgroundMark x1="71606" y1="57520" x2="71606" y2="57520"/>
                        <a14:backgroundMark x1="71606" y1="57520" x2="71606" y2="57520"/>
                        <a14:backgroundMark x1="70752" y1="59741" x2="70752" y2="59741"/>
                        <a14:backgroundMark x1="71240" y1="58643" x2="71240" y2="58643"/>
                        <a14:backgroundMark x1="34448" y1="69263" x2="34448" y2="69263"/>
                        <a14:backgroundMark x1="34448" y1="69263" x2="34448" y2="69263"/>
                        <a14:backgroundMark x1="34448" y1="69263" x2="34448" y2="69263"/>
                        <a14:backgroundMark x1="34448" y1="69263" x2="34448" y2="69263"/>
                        <a14:backgroundMark x1="27905" y1="67041" x2="27905" y2="67041"/>
                        <a14:backgroundMark x1="27905" y1="67041" x2="27905" y2="67041"/>
                        <a14:backgroundMark x1="27905" y1="67041" x2="27905" y2="67041"/>
                        <a14:backgroundMark x1="32227" y1="64453" x2="32227" y2="64453"/>
                        <a14:backgroundMark x1="32227" y1="64453" x2="32227" y2="64453"/>
                        <a14:backgroundMark x1="32227" y1="64453" x2="32227" y2="64453"/>
                        <a14:backgroundMark x1="32227" y1="64453" x2="32227" y2="64453"/>
                        <a14:backgroundMark x1="32227" y1="64453" x2="32227" y2="64453"/>
                        <a14:backgroundMark x1="34570" y1="68896" x2="34692" y2="69873"/>
                        <a14:backgroundMark x1="33960" y1="68896" x2="34937" y2="70239"/>
                        <a14:backgroundMark x1="31616" y1="64819" x2="32593" y2="63940"/>
                        <a14:backgroundMark x1="32593" y1="63940" x2="32593" y2="63940"/>
                        <a14:backgroundMark x1="32593" y1="63940" x2="32593" y2="63940"/>
                        <a14:backgroundMark x1="32593" y1="63940" x2="32593" y2="63940"/>
                        <a14:backgroundMark x1="31982" y1="64941" x2="31982" y2="64941"/>
                        <a14:backgroundMark x1="31982" y1="64941" x2="31982" y2="64941"/>
                        <a14:backgroundMark x1="31982" y1="64941" x2="31982" y2="64941"/>
                        <a14:backgroundMark x1="31982" y1="64941" x2="31982" y2="64941"/>
                        <a14:backgroundMark x1="31982" y1="64941" x2="31348" y2="65186"/>
                        <a14:backgroundMark x1="25562" y1="56421" x2="26294" y2="58521"/>
                        <a14:backgroundMark x1="24438" y1="61597" x2="24438" y2="61597"/>
                        <a14:backgroundMark x1="24438" y1="61475" x2="24438" y2="61475"/>
                        <a14:backgroundMark x1="24438" y1="61475" x2="24438" y2="61475"/>
                        <a14:backgroundMark x1="24438" y1="61475" x2="24438" y2="61475"/>
                        <a14:backgroundMark x1="21851" y1="52710" x2="21851" y2="52710"/>
                        <a14:backgroundMark x1="21851" y1="52710" x2="21851" y2="52710"/>
                        <a14:backgroundMark x1="22095" y1="52832" x2="22095" y2="52832"/>
                        <a14:backgroundMark x1="22095" y1="52832" x2="22095" y2="52832"/>
                        <a14:backgroundMark x1="50366" y1="93091" x2="50366" y2="93091"/>
                        <a14:backgroundMark x1="50366" y1="93091" x2="50366" y2="93091"/>
                        <a14:backgroundMark x1="50366" y1="93091" x2="50366" y2="93091"/>
                        <a14:backgroundMark x1="47290" y1="92969" x2="47290" y2="92969"/>
                        <a14:backgroundMark x1="47290" y1="92969" x2="47290" y2="92969"/>
                        <a14:backgroundMark x1="47290" y1="92969" x2="47290" y2="92969"/>
                        <a14:backgroundMark x1="47290" y1="92969" x2="47290" y2="929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8680" y="128422"/>
            <a:ext cx="1354217" cy="135421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403A020-A54A-498C-85C4-07CDEB7F4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3165" y="62635"/>
            <a:ext cx="980004" cy="14200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7AE9A3-9EB4-4D7C-9DA7-EF4DA6195898}"/>
              </a:ext>
            </a:extLst>
          </p:cNvPr>
          <p:cNvSpPr txBox="1"/>
          <p:nvPr/>
        </p:nvSpPr>
        <p:spPr>
          <a:xfrm>
            <a:off x="965615" y="2725271"/>
            <a:ext cx="107675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latin typeface="Bahnschrift Light" panose="020B0502040204020203" pitchFamily="34" charset="0"/>
                <a:cs typeface="Arial" panose="020B0604020202020204" pitchFamily="34" charset="0"/>
              </a:rPr>
              <a:t>Курсовая работа на тему: «Разработка программного модуля «Научные труды сотрудников»</a:t>
            </a:r>
          </a:p>
        </p:txBody>
      </p:sp>
    </p:spTree>
    <p:extLst>
      <p:ext uri="{BB962C8B-B14F-4D97-AF65-F5344CB8AC3E}">
        <p14:creationId xmlns:p14="http://schemas.microsoft.com/office/powerpoint/2010/main" val="2081184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6AF7B0-0E70-42F8-9154-2D8BA5859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9F5167-F93C-4A86-8275-9662FA8A9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7384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B24180-8645-4D76-AC7D-178F71669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F00B3A-CC2F-47FD-AAAD-E8A39333C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058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681CA5-9D94-462C-B6EB-D6D236797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292B76-39A3-4DA2-BE78-EEC198ACE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6374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E437A-8163-43A9-BD5E-145469F60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0F7A8E-1997-4FBE-8252-7FE65105B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5480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3FB1B5-C1AF-4F4E-9803-330A0578F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DF1E33-F3CC-4ABD-9141-6D5AC095B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855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C5287F-82B5-4D85-A271-796582148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818748-E69D-409E-8E04-537062096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937143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51</Words>
  <Application>Microsoft Office PowerPoint</Application>
  <PresentationFormat>Широкоэкранный</PresentationFormat>
  <Paragraphs>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Bahnschrift Light</vt:lpstr>
      <vt:lpstr>Calibri</vt:lpstr>
      <vt:lpstr>Calibri Light</vt:lpstr>
      <vt:lpstr>Тема Office</vt:lpstr>
      <vt:lpstr>Федеральное государственное бюджетное образовательное учреждение среднего профессионального образования «РОССИЙСКАЯ АКАДЕМИЯ НАРОДНОГО ХОЗЯЙСТВА И ГОСУДАРСТВЕННОЙ СЛУЖБЫ ПРИ ПРЕЗИДЕНТЕ РОССИЙСКОЙ ФЕДЕРАЦИИ» КОЛЛЕДЖ МНОГОУРОВНЕВОГО ПРОФЕССИОНАЛЬНОГО ОБРАЗОВАНИЯ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Федеральное государственное бюджетное образовательное учреждение среднего профессионального образования «РОССИЙСКАЯ АКАДЕМИЯ НАРОДНОГО ХОЗЯЙСТВА И ГОСУДАРСТВЕННОЙ СЛУЖБЫ ПРИ ПРЕЗИДЕНТЕ РОССИЙСКОЙ ФЕДЕРАЦИИ» КОЛЛЕДЖ МНОГОУРОВНЕВОГО ПРОФЕССИОНАЛЬНОГО ОБРАЗОВАНИЯ </dc:title>
  <dc:creator>Софья Арутюнян</dc:creator>
  <cp:lastModifiedBy>Софья Арутюнян</cp:lastModifiedBy>
  <cp:revision>4</cp:revision>
  <dcterms:created xsi:type="dcterms:W3CDTF">2023-12-15T20:14:31Z</dcterms:created>
  <dcterms:modified xsi:type="dcterms:W3CDTF">2023-12-15T20:49:06Z</dcterms:modified>
</cp:coreProperties>
</file>

<file path=docProps/thumbnail.jpeg>
</file>